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3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7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0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4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17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1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64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87" algn="l" defTabSz="91424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859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991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872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459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329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253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066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3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0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64" indent="0">
              <a:buNone/>
              <a:defRPr sz="1600" b="1"/>
            </a:lvl8pPr>
            <a:lvl9pPr marL="36569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3" indent="0">
              <a:buNone/>
              <a:defRPr sz="2000" b="1"/>
            </a:lvl2pPr>
            <a:lvl3pPr marL="914247" indent="0">
              <a:buNone/>
              <a:defRPr sz="1800" b="1"/>
            </a:lvl3pPr>
            <a:lvl4pPr marL="1371370" indent="0">
              <a:buNone/>
              <a:defRPr sz="1600" b="1"/>
            </a:lvl4pPr>
            <a:lvl5pPr marL="1828494" indent="0">
              <a:buNone/>
              <a:defRPr sz="1600" b="1"/>
            </a:lvl5pPr>
            <a:lvl6pPr marL="2285617" indent="0">
              <a:buNone/>
              <a:defRPr sz="1600" b="1"/>
            </a:lvl6pPr>
            <a:lvl7pPr marL="2742741" indent="0">
              <a:buNone/>
              <a:defRPr sz="1600" b="1"/>
            </a:lvl7pPr>
            <a:lvl8pPr marL="3199864" indent="0">
              <a:buNone/>
              <a:defRPr sz="1600" b="1"/>
            </a:lvl8pPr>
            <a:lvl9pPr marL="36569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874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108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1454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3" indent="0">
              <a:buNone/>
              <a:defRPr sz="1200"/>
            </a:lvl2pPr>
            <a:lvl3pPr marL="914247" indent="0">
              <a:buNone/>
              <a:defRPr sz="1000"/>
            </a:lvl3pPr>
            <a:lvl4pPr marL="1371370" indent="0">
              <a:buNone/>
              <a:defRPr sz="900"/>
            </a:lvl4pPr>
            <a:lvl5pPr marL="1828494" indent="0">
              <a:buNone/>
              <a:defRPr sz="900"/>
            </a:lvl5pPr>
            <a:lvl6pPr marL="2285617" indent="0">
              <a:buNone/>
              <a:defRPr sz="900"/>
            </a:lvl6pPr>
            <a:lvl7pPr marL="2742741" indent="0">
              <a:buNone/>
              <a:defRPr sz="900"/>
            </a:lvl7pPr>
            <a:lvl8pPr marL="3199864" indent="0">
              <a:buNone/>
              <a:defRPr sz="900"/>
            </a:lvl8pPr>
            <a:lvl9pPr marL="36569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275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3" indent="0">
              <a:buNone/>
              <a:defRPr sz="2800"/>
            </a:lvl2pPr>
            <a:lvl3pPr marL="914247" indent="0">
              <a:buNone/>
              <a:defRPr sz="2400"/>
            </a:lvl3pPr>
            <a:lvl4pPr marL="1371370" indent="0">
              <a:buNone/>
              <a:defRPr sz="2000"/>
            </a:lvl4pPr>
            <a:lvl5pPr marL="1828494" indent="0">
              <a:buNone/>
              <a:defRPr sz="2000"/>
            </a:lvl5pPr>
            <a:lvl6pPr marL="2285617" indent="0">
              <a:buNone/>
              <a:defRPr sz="2000"/>
            </a:lvl6pPr>
            <a:lvl7pPr marL="2742741" indent="0">
              <a:buNone/>
              <a:defRPr sz="2000"/>
            </a:lvl7pPr>
            <a:lvl8pPr marL="3199864" indent="0">
              <a:buNone/>
              <a:defRPr sz="2000"/>
            </a:lvl8pPr>
            <a:lvl9pPr marL="3656987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3" indent="0">
              <a:buNone/>
              <a:defRPr sz="1200"/>
            </a:lvl2pPr>
            <a:lvl3pPr marL="914247" indent="0">
              <a:buNone/>
              <a:defRPr sz="1000"/>
            </a:lvl3pPr>
            <a:lvl4pPr marL="1371370" indent="0">
              <a:buNone/>
              <a:defRPr sz="900"/>
            </a:lvl4pPr>
            <a:lvl5pPr marL="1828494" indent="0">
              <a:buNone/>
              <a:defRPr sz="900"/>
            </a:lvl5pPr>
            <a:lvl6pPr marL="2285617" indent="0">
              <a:buNone/>
              <a:defRPr sz="900"/>
            </a:lvl6pPr>
            <a:lvl7pPr marL="2742741" indent="0">
              <a:buNone/>
              <a:defRPr sz="900"/>
            </a:lvl7pPr>
            <a:lvl8pPr marL="3199864" indent="0">
              <a:buNone/>
              <a:defRPr sz="900"/>
            </a:lvl8pPr>
            <a:lvl9pPr marL="36569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85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25" tIns="45712" rIns="91425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0"/>
            <a:ext cx="8229600" cy="4525963"/>
          </a:xfrm>
          <a:prstGeom prst="rect">
            <a:avLst/>
          </a:prstGeom>
        </p:spPr>
        <p:txBody>
          <a:bodyPr vert="horz" lIns="91425" tIns="45712" rIns="91425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ED0F0-F538-4FC2-B894-260F8D0230C7}" type="datetimeFigureOut">
              <a:rPr lang="en-PH" smtClean="0"/>
              <a:t>25/02/2022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0"/>
            <a:ext cx="2895600" cy="365125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6231-9010-436B-AA63-B1D739C1B0D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097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4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3" indent="-342843" algn="l" defTabSz="91424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5" indent="-285702" algn="l" defTabSz="91424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8" indent="-228562" algn="l" defTabSz="91424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32" indent="-228562" algn="l" defTabSz="91424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56" indent="-228562" algn="l" defTabSz="91424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79" indent="-228562" algn="l" defTabSz="9142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02" indent="-228562" algn="l" defTabSz="9142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26" indent="-228562" algn="l" defTabSz="9142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49" indent="-228562" algn="l" defTabSz="91424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3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7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0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94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7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41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64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87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52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42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6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3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352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134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60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30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</cp:revision>
  <dcterms:created xsi:type="dcterms:W3CDTF">2022-02-24T16:19:20Z</dcterms:created>
  <dcterms:modified xsi:type="dcterms:W3CDTF">2022-02-25T11:22:45Z</dcterms:modified>
</cp:coreProperties>
</file>